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73" r:id="rId4"/>
    <p:sldId id="264" r:id="rId5"/>
    <p:sldId id="266" r:id="rId6"/>
    <p:sldId id="267" r:id="rId7"/>
    <p:sldId id="268" r:id="rId8"/>
    <p:sldId id="269" r:id="rId9"/>
    <p:sldId id="270" r:id="rId10"/>
    <p:sldId id="274" r:id="rId11"/>
    <p:sldId id="271" r:id="rId12"/>
    <p:sldId id="275" r:id="rId13"/>
    <p:sldId id="276" r:id="rId14"/>
    <p:sldId id="277" r:id="rId15"/>
    <p:sldId id="278" r:id="rId16"/>
    <p:sldId id="26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A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8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E683-676F-4BFE-860C-0676BEA85B5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222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E683-676F-4BFE-860C-0676BEA85B5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880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E683-676F-4BFE-860C-0676BEA85B5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74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E683-676F-4BFE-860C-0676BEA85B5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62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E683-676F-4BFE-860C-0676BEA85B5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61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E683-676F-4BFE-860C-0676BEA85B5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651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E683-676F-4BFE-860C-0676BEA85B5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758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E683-676F-4BFE-860C-0676BEA85B5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20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E683-676F-4BFE-860C-0676BEA85B5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44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E683-676F-4BFE-860C-0676BEA85B5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02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E683-676F-4BFE-860C-0676BEA85B5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31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2E683-676F-4BFE-860C-0676BEA85B5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F8FB2-9865-4221-A977-7251A8F82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20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3999" y="3543422"/>
            <a:ext cx="9144000" cy="1655762"/>
          </a:xfrm>
        </p:spPr>
        <p:txBody>
          <a:bodyPr/>
          <a:lstStyle/>
          <a:p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에어비앤비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웹사이트 제작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유혜경</a:t>
            </a:r>
            <a:endParaRPr lang="ko-KR" altLang="en-US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1"/>
          <a:stretch/>
        </p:blipFill>
        <p:spPr>
          <a:xfrm>
            <a:off x="4000865" y="1335945"/>
            <a:ext cx="4190268" cy="289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0862" y="124490"/>
            <a:ext cx="3010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03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모바일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설계 </a:t>
            </a:r>
            <a:r>
              <a:rPr lang="en-US" altLang="ko-KR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-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완료</a:t>
            </a:r>
            <a:endParaRPr lang="ko-KR" altLang="en-US" sz="24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88118" y="2292368"/>
            <a:ext cx="2633527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각 페이지 별 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미디어 쿼리가 적용됨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GNB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메뉴는 모바일일 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경우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오른쪽에서 왼쪽으로 등장하도록 변경하였음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02"/>
          <a:stretch/>
        </p:blipFill>
        <p:spPr>
          <a:xfrm>
            <a:off x="1615910" y="789574"/>
            <a:ext cx="1800332" cy="57637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0" b="1"/>
          <a:stretch/>
        </p:blipFill>
        <p:spPr>
          <a:xfrm>
            <a:off x="3690230" y="785446"/>
            <a:ext cx="1800332" cy="5767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238" r="4214" b="861"/>
          <a:stretch/>
        </p:blipFill>
        <p:spPr>
          <a:xfrm>
            <a:off x="5867694" y="785445"/>
            <a:ext cx="3143292" cy="5767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8019277" y="6173598"/>
            <a:ext cx="1368841" cy="5078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GNB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메뉴 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68816" y="6219956"/>
            <a:ext cx="1368841" cy="4614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메인 화면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73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62" y="710645"/>
            <a:ext cx="6431375" cy="31818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0862" y="12449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개선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사항</a:t>
            </a:r>
            <a:endParaRPr lang="en-US" altLang="ko-KR" sz="2400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9" y="3395602"/>
            <a:ext cx="6869723" cy="2981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637585" y="1145542"/>
            <a:ext cx="4079631" cy="5493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[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리스트 이미지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스와이프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기능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한 카테고리에서 버튼을 클릭해서 이미지를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스와이프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하면 다른 카테고리를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클릭시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같은 위치의 이미지가 똑같이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스와이프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되어있는 문제 발생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카테고리가 변경될 때 마다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스와이프가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초기화 될 수 있도록 변경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[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랜덤 카테고리로 이동하는 기능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중복된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난수의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발생으로 여러 번 같은 카테고리 리스트가 출력됨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While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문을 통한 중복 제거로 매번 다른 페이지가 나오게 구현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cxnSp>
        <p:nvCxnSpPr>
          <p:cNvPr id="12" name="구부러진 연결선 11"/>
          <p:cNvCxnSpPr/>
          <p:nvPr/>
        </p:nvCxnSpPr>
        <p:spPr>
          <a:xfrm flipV="1">
            <a:off x="6646985" y="1383326"/>
            <a:ext cx="990600" cy="222736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/>
          <p:nvPr/>
        </p:nvCxnSpPr>
        <p:spPr>
          <a:xfrm flipV="1">
            <a:off x="5334000" y="4701537"/>
            <a:ext cx="2303585" cy="1113109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520961" y="1529864"/>
            <a:ext cx="161193" cy="152400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91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62" y="710645"/>
            <a:ext cx="6431375" cy="31818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0862" y="124490"/>
            <a:ext cx="227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개선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사항 </a:t>
            </a:r>
            <a:r>
              <a:rPr lang="en-US" altLang="ko-KR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-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완료</a:t>
            </a:r>
            <a:endParaRPr lang="en-US" altLang="ko-KR" sz="2400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cxnSp>
        <p:nvCxnSpPr>
          <p:cNvPr id="12" name="구부러진 연결선 11"/>
          <p:cNvCxnSpPr/>
          <p:nvPr/>
        </p:nvCxnSpPr>
        <p:spPr>
          <a:xfrm flipV="1">
            <a:off x="6646985" y="1383326"/>
            <a:ext cx="990600" cy="222736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520961" y="1529864"/>
            <a:ext cx="161193" cy="152400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046" y="1172309"/>
            <a:ext cx="2724150" cy="1238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046" y="2542754"/>
            <a:ext cx="3895725" cy="27717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12124" y="3697479"/>
            <a:ext cx="4161692" cy="2169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[ </a:t>
            </a:r>
            <a:r>
              <a:rPr lang="ko-KR" altLang="en-US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리스트 이미지 </a:t>
            </a:r>
            <a:r>
              <a:rPr lang="ko-KR" altLang="en-US" dirty="0" err="1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스와이프</a:t>
            </a:r>
            <a:r>
              <a:rPr lang="ko-KR" altLang="en-US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기능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리스트 페이지가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랜더링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될 때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스와이퍼가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초기화 될 수 있도록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ref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값을 이용하여</a:t>
            </a:r>
            <a:r>
              <a:rPr lang="en-US" altLang="ko-KR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useEffect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구역에서 적용하였음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51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0862" y="124490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04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추가 구현 항목</a:t>
            </a:r>
            <a:endParaRPr lang="ko-KR" altLang="en-US" sz="24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223" y="710645"/>
            <a:ext cx="7738169" cy="4595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51693" y="3008368"/>
            <a:ext cx="3610707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[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메인 페이지 세번째 컨텐츠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파트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페이지가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랜더링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될 때 마다 랜덤으로 숙소 이미지와 숙소 정보가 추출되어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10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개씩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뿌려짐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각 이미지는 마우스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오버시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오른쪽에 큰 이미지와 숙소 정보가 나타남</a:t>
            </a:r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30615" y="2180492"/>
            <a:ext cx="4161693" cy="3125599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179169" y="2180492"/>
            <a:ext cx="2239108" cy="3125599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/>
          <p:nvPr/>
        </p:nvCxnSpPr>
        <p:spPr>
          <a:xfrm rot="10800000" flipV="1">
            <a:off x="3716215" y="3743291"/>
            <a:ext cx="914400" cy="57443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/>
          <p:nvPr/>
        </p:nvCxnSpPr>
        <p:spPr>
          <a:xfrm rot="5400000">
            <a:off x="6715507" y="2306798"/>
            <a:ext cx="408076" cy="6406662"/>
          </a:xfrm>
          <a:prstGeom prst="curvedConnector2">
            <a:avLst/>
          </a:prstGeom>
          <a:ln w="381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33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0862" y="124490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04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추가 구현 항목</a:t>
            </a:r>
            <a:endParaRPr lang="ko-KR" altLang="en-US" sz="24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8" y="949568"/>
            <a:ext cx="1239839" cy="38334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380" y="949568"/>
            <a:ext cx="3868615" cy="38238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5915" y="4959453"/>
            <a:ext cx="581556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이미지 경로 데이터를 따로 만들지 않고 파일 경로를 따라서 </a:t>
            </a:r>
            <a:r>
              <a:rPr lang="en-US" altLang="ko-KR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src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를 빈 배열 </a:t>
            </a:r>
            <a:r>
              <a:rPr lang="en-US" altLang="ko-KR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arr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에 중복없이 담아 놓음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총 카테고리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8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개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/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폴더 번호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6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개를 각각 랜덤으로 추출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src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: “./image/Category/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카테고리이름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/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폴더번호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/1.jpg”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701" y="949568"/>
            <a:ext cx="3248145" cy="3852247"/>
          </a:xfrm>
          <a:prstGeom prst="rect">
            <a:avLst/>
          </a:prstGeom>
        </p:spPr>
      </p:pic>
      <p:cxnSp>
        <p:nvCxnSpPr>
          <p:cNvPr id="10" name="구부러진 연결선 9"/>
          <p:cNvCxnSpPr>
            <a:stCxn id="3" idx="1"/>
          </p:cNvCxnSpPr>
          <p:nvPr/>
        </p:nvCxnSpPr>
        <p:spPr>
          <a:xfrm rot="10800000" flipV="1">
            <a:off x="6541477" y="5191916"/>
            <a:ext cx="2024800" cy="85719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179841" y="2910410"/>
            <a:ext cx="3438153" cy="1509190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277" y="3991766"/>
            <a:ext cx="3276600" cy="24003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8876937" y="355322"/>
            <a:ext cx="312749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그리드 형식에 맞춘 구조로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이미지가 없는 빈칸 부분에도 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&lt;li&gt;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를 생성해야 함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-&gt; for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문으로 총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18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개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li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를 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생성하되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,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삼항연산자를 이용해 이미지가 없는 빈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li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를 생성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cxnSp>
        <p:nvCxnSpPr>
          <p:cNvPr id="16" name="구부러진 연결선 15"/>
          <p:cNvCxnSpPr>
            <a:stCxn id="15" idx="0"/>
            <a:endCxn id="14" idx="1"/>
          </p:cNvCxnSpPr>
          <p:nvPr/>
        </p:nvCxnSpPr>
        <p:spPr>
          <a:xfrm rot="5400000" flipH="1" flipV="1">
            <a:off x="7860589" y="1894063"/>
            <a:ext cx="1054677" cy="978019"/>
          </a:xfrm>
          <a:prstGeom prst="curvedConnector2">
            <a:avLst/>
          </a:prstGeom>
          <a:ln w="381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00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0862" y="124490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04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추가 구현 항목</a:t>
            </a:r>
            <a:endParaRPr lang="ko-KR" altLang="en-US" sz="24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70" y="864630"/>
            <a:ext cx="3402255" cy="40691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440" y="1029218"/>
            <a:ext cx="4891351" cy="3751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70472" y="5223664"/>
            <a:ext cx="3807436" cy="13388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이미지의 </a:t>
            </a:r>
            <a:r>
              <a:rPr lang="en-US" altLang="ko-KR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src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를 가져오기 위해 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현재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mouse enter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가 되어있는 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이미지의 </a:t>
            </a:r>
            <a:r>
              <a:rPr lang="en-US" altLang="ko-KR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src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속성을 담아서 가져옴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370" y="5021940"/>
            <a:ext cx="2933780" cy="17422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2743200" y="5545014"/>
            <a:ext cx="902677" cy="1219201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4758" y="206550"/>
            <a:ext cx="3886759" cy="297478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074757" y="2469730"/>
            <a:ext cx="3995723" cy="41549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[ score </a:t>
            </a:r>
            <a:r>
              <a:rPr lang="ko-KR" altLang="en-US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데이터 가져오기 </a:t>
            </a:r>
            <a:r>
              <a:rPr lang="en-US" altLang="ko-KR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숙소 이미지와 정보를 매칭하기 위해</a:t>
            </a:r>
            <a:r>
              <a:rPr lang="en-US" altLang="ko-KR" sz="1600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endParaRPr lang="en-US" altLang="ko-KR" sz="1600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src</a:t>
            </a:r>
            <a:r>
              <a:rPr lang="ko-KR" altLang="en-US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에 담긴 카테고리</a:t>
            </a:r>
            <a:r>
              <a:rPr lang="en-US" altLang="ko-KR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(category) </a:t>
            </a:r>
            <a:r>
              <a:rPr lang="ko-KR" altLang="en-US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및 </a:t>
            </a:r>
            <a:endParaRPr lang="en-US" altLang="ko-KR" sz="1600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폴더번호</a:t>
            </a:r>
            <a:r>
              <a:rPr lang="en-US" altLang="ko-KR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(</a:t>
            </a:r>
            <a:r>
              <a:rPr lang="en-US" altLang="ko-KR" sz="1600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icat</a:t>
            </a:r>
            <a:r>
              <a:rPr lang="en-US" altLang="ko-KR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)</a:t>
            </a:r>
            <a:r>
              <a:rPr lang="ko-KR" altLang="en-US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정보를 </a:t>
            </a:r>
            <a:r>
              <a:rPr lang="en-US" altLang="ko-KR" sz="1600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catData</a:t>
            </a:r>
            <a:r>
              <a:rPr lang="ko-KR" altLang="en-US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와 </a:t>
            </a:r>
            <a:endParaRPr lang="en-US" altLang="ko-KR" sz="1600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비교하여 </a:t>
            </a:r>
            <a:r>
              <a:rPr lang="en-US" altLang="ko-KR" sz="1600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fdata</a:t>
            </a:r>
            <a:r>
              <a:rPr lang="ko-KR" altLang="en-US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에 담음</a:t>
            </a:r>
            <a:endParaRPr lang="en-US" altLang="ko-KR" sz="1600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[ </a:t>
            </a:r>
            <a:r>
              <a:rPr lang="en-US" altLang="ko-KR" sz="1600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gps</a:t>
            </a:r>
            <a:r>
              <a:rPr lang="en-US" altLang="ko-KR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 </a:t>
            </a:r>
            <a:r>
              <a:rPr lang="ko-KR" altLang="en-US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데이터 가져오기 </a:t>
            </a:r>
            <a:r>
              <a:rPr lang="en-US" altLang="ko-KR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catData</a:t>
            </a:r>
            <a:r>
              <a:rPr lang="ko-KR" altLang="en-US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와 </a:t>
            </a:r>
            <a:r>
              <a:rPr lang="en-US" altLang="ko-KR" sz="1600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subData</a:t>
            </a:r>
            <a:r>
              <a:rPr lang="ko-KR" altLang="en-US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는 </a:t>
            </a:r>
            <a:r>
              <a:rPr lang="en-US" altLang="ko-KR" sz="1600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idx</a:t>
            </a:r>
            <a:r>
              <a:rPr lang="ko-KR" altLang="en-US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가 </a:t>
            </a:r>
            <a:r>
              <a:rPr lang="en-US" altLang="ko-KR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1~48</a:t>
            </a:r>
            <a:r>
              <a:rPr lang="ko-KR" altLang="en-US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로 연결된 데이터 이므로 </a:t>
            </a:r>
            <a:r>
              <a:rPr lang="en-US" altLang="ko-KR" sz="1600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fdata</a:t>
            </a:r>
            <a:r>
              <a:rPr lang="ko-KR" altLang="en-US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에 담긴 </a:t>
            </a:r>
            <a:r>
              <a:rPr lang="en-US" altLang="ko-KR" sz="1600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idx</a:t>
            </a:r>
            <a:r>
              <a:rPr lang="ko-KR" altLang="en-US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와 </a:t>
            </a:r>
            <a:r>
              <a:rPr lang="en-US" altLang="ko-KR" sz="1600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subData</a:t>
            </a:r>
            <a:r>
              <a:rPr lang="ko-KR" altLang="en-US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의 </a:t>
            </a:r>
            <a:r>
              <a:rPr lang="en-US" altLang="ko-KR" sz="1600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idx</a:t>
            </a:r>
            <a:r>
              <a:rPr lang="ko-KR" altLang="en-US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를 비교하여 현재 숙소 </a:t>
            </a:r>
            <a:endParaRPr lang="en-US" altLang="ko-KR" sz="1600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이미지에 맞는 정보를 찾아서 </a:t>
            </a:r>
            <a:r>
              <a:rPr lang="en-US" altLang="ko-KR" sz="1600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loca</a:t>
            </a:r>
            <a:r>
              <a:rPr lang="ko-KR" altLang="en-US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에 담음</a:t>
            </a:r>
            <a:endParaRPr lang="en-US" altLang="ko-KR" sz="1600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52739" y="998426"/>
            <a:ext cx="1929722" cy="487527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73622" y="5005591"/>
            <a:ext cx="402003" cy="40200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1</a:t>
            </a:r>
            <a:endParaRPr lang="ko-KR" altLang="en-US" sz="4400" dirty="0">
              <a:solidFill>
                <a:sysClr val="windowText" lastClr="000000"/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721354" y="4732429"/>
            <a:ext cx="402003" cy="40200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ysClr val="windowText" lastClr="000000"/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3</a:t>
            </a:r>
            <a:endParaRPr lang="ko-KR" altLang="en-US" sz="4400" dirty="0">
              <a:solidFill>
                <a:sysClr val="windowText" lastClr="000000"/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721353" y="2502906"/>
            <a:ext cx="402003" cy="40200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ysClr val="windowText" lastClr="000000"/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2</a:t>
            </a:r>
            <a:endParaRPr lang="ko-KR" altLang="en-US" sz="4400" dirty="0">
              <a:solidFill>
                <a:sysClr val="windowText" lastClr="000000"/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41772" y="1041187"/>
            <a:ext cx="402003" cy="4020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1</a:t>
            </a:r>
            <a:endParaRPr lang="ko-KR" altLang="en-US" sz="4400" dirty="0">
              <a:solidFill>
                <a:sysClr val="windowText" lastClr="000000"/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26155" y="1899137"/>
            <a:ext cx="2949469" cy="996463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15188" y="2166420"/>
            <a:ext cx="402003" cy="4020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ysClr val="windowText" lastClr="000000"/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2</a:t>
            </a:r>
            <a:endParaRPr lang="ko-KR" altLang="en-US" sz="4400" dirty="0">
              <a:solidFill>
                <a:sysClr val="windowText" lastClr="000000"/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49546" y="3187190"/>
            <a:ext cx="2296331" cy="573039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815188" y="3272707"/>
            <a:ext cx="402003" cy="4020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ysClr val="windowText" lastClr="000000"/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3</a:t>
            </a:r>
            <a:endParaRPr lang="ko-KR" altLang="en-US" sz="4400" dirty="0">
              <a:solidFill>
                <a:sysClr val="windowText" lastClr="000000"/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44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0170" y="2967335"/>
            <a:ext cx="3491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rgbClr val="FF5A60"/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감사합니다</a:t>
            </a:r>
            <a:r>
              <a:rPr lang="en-US" altLang="ko-KR" sz="5400" dirty="0" smtClean="0">
                <a:solidFill>
                  <a:srgbClr val="FF5A60"/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.</a:t>
            </a:r>
            <a:endParaRPr lang="ko-KR" altLang="en-US" sz="5400" dirty="0">
              <a:solidFill>
                <a:srgbClr val="FF5A60"/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34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8662" y="849869"/>
            <a:ext cx="5474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FF5A60"/>
                </a:solidFill>
                <a:latin typeface="LEMON MILK Bold" panose="00000800000000000000" pitchFamily="50" charset="0"/>
              </a:rPr>
              <a:t>CATEGORI</a:t>
            </a:r>
            <a:endParaRPr lang="ko-KR" altLang="en-US" sz="3600" dirty="0">
              <a:solidFill>
                <a:srgbClr val="FF5A60"/>
              </a:solidFill>
              <a:latin typeface="LEMON MILK Bold" panose="000008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36276" y="2028092"/>
            <a:ext cx="61194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01 </a:t>
            </a:r>
            <a:r>
              <a:rPr lang="ko-KR" altLang="en-US" sz="3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사이트 설계</a:t>
            </a:r>
            <a:endParaRPr lang="en-US" altLang="ko-KR" sz="3600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3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02 </a:t>
            </a:r>
            <a:r>
              <a:rPr lang="ko-KR" altLang="en-US" sz="3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주요 구현 항목</a:t>
            </a:r>
            <a:endParaRPr lang="en-US" altLang="ko-KR" sz="3600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3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03 </a:t>
            </a:r>
            <a:r>
              <a:rPr lang="ko-KR" altLang="en-US" sz="3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모바일 설계</a:t>
            </a:r>
            <a:r>
              <a:rPr lang="en-US" altLang="ko-KR" sz="3600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en-US" altLang="ko-KR" sz="3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/ </a:t>
            </a:r>
            <a:r>
              <a:rPr lang="ko-KR" altLang="en-US" sz="3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개선사항</a:t>
            </a:r>
            <a:endParaRPr lang="en-US" altLang="ko-KR" sz="3600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3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04 </a:t>
            </a:r>
            <a:r>
              <a:rPr lang="ko-KR" altLang="en-US" sz="3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추가 구현 항목</a:t>
            </a:r>
            <a:endParaRPr lang="ko-KR" altLang="en-US" sz="36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14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0862" y="124490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01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사이트 설계</a:t>
            </a:r>
            <a:endParaRPr lang="ko-KR" altLang="en-US" sz="24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51585" y="586155"/>
            <a:ext cx="1301261" cy="87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화면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27763" y="2124804"/>
            <a:ext cx="1301261" cy="861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GNB</a:t>
            </a:r>
            <a:r>
              <a:rPr lang="ko-KR" altLang="en-US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메뉴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093570" y="2116012"/>
            <a:ext cx="1301261" cy="87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Mystic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595781" y="2116011"/>
            <a:ext cx="1301261" cy="861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Active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97993" y="2116011"/>
            <a:ext cx="1301261" cy="87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Peaceful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129694" y="4059102"/>
            <a:ext cx="1301261" cy="87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섬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661725" y="4059102"/>
            <a:ext cx="1301261" cy="87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캠핑장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597662" y="4059101"/>
            <a:ext cx="1301261" cy="87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키클라데스</a:t>
            </a:r>
            <a:endParaRPr lang="en-US" altLang="ko-KR" sz="1600" dirty="0" smtClean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주택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725787" y="4059102"/>
            <a:ext cx="1301261" cy="87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해변 바로 앞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93756" y="4059102"/>
            <a:ext cx="1301261" cy="87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통나무집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257818" y="4059102"/>
            <a:ext cx="1301261" cy="87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멋진 수영장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789849" y="4059102"/>
            <a:ext cx="1301261" cy="87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료칸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21880" y="4059102"/>
            <a:ext cx="1301261" cy="87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한옥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7" name="꺾인 연결선 36"/>
          <p:cNvCxnSpPr>
            <a:stCxn id="19" idx="2"/>
            <a:endCxn id="24" idx="0"/>
          </p:cNvCxnSpPr>
          <p:nvPr/>
        </p:nvCxnSpPr>
        <p:spPr>
          <a:xfrm rot="5400000">
            <a:off x="4010596" y="133184"/>
            <a:ext cx="659418" cy="332382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endCxn id="27" idx="0"/>
          </p:cNvCxnSpPr>
          <p:nvPr/>
        </p:nvCxnSpPr>
        <p:spPr>
          <a:xfrm>
            <a:off x="5987893" y="1787772"/>
            <a:ext cx="1760731" cy="32823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endCxn id="26" idx="0"/>
          </p:cNvCxnSpPr>
          <p:nvPr/>
        </p:nvCxnSpPr>
        <p:spPr>
          <a:xfrm>
            <a:off x="7748624" y="1787772"/>
            <a:ext cx="1497788" cy="32823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endCxn id="25" idx="0"/>
          </p:cNvCxnSpPr>
          <p:nvPr/>
        </p:nvCxnSpPr>
        <p:spPr>
          <a:xfrm>
            <a:off x="9246412" y="1787772"/>
            <a:ext cx="1497789" cy="32824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24" idx="2"/>
            <a:endCxn id="35" idx="0"/>
          </p:cNvCxnSpPr>
          <p:nvPr/>
        </p:nvCxnSpPr>
        <p:spPr>
          <a:xfrm rot="5400000">
            <a:off x="1289126" y="2669834"/>
            <a:ext cx="1072654" cy="170588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endCxn id="30" idx="0"/>
          </p:cNvCxnSpPr>
          <p:nvPr/>
        </p:nvCxnSpPr>
        <p:spPr>
          <a:xfrm>
            <a:off x="2678394" y="3531567"/>
            <a:ext cx="8569899" cy="52753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34" idx="0"/>
          </p:cNvCxnSpPr>
          <p:nvPr/>
        </p:nvCxnSpPr>
        <p:spPr>
          <a:xfrm flipH="1" flipV="1">
            <a:off x="2438400" y="3531567"/>
            <a:ext cx="2080" cy="527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 flipV="1">
            <a:off x="3906369" y="3540359"/>
            <a:ext cx="2080" cy="527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 flipV="1">
            <a:off x="5379002" y="3540359"/>
            <a:ext cx="2080" cy="527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 flipV="1">
            <a:off x="6859814" y="3540359"/>
            <a:ext cx="2080" cy="527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H="1" flipV="1">
            <a:off x="8311315" y="3534497"/>
            <a:ext cx="2080" cy="527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 flipV="1">
            <a:off x="9795327" y="3534496"/>
            <a:ext cx="2080" cy="527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102486" y="5021594"/>
            <a:ext cx="10326866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메인 화면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–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카테고리를 담은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GNB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메뉴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/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각 스타일에 맞는 카테고리로 랜덤이동하는 버튼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3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개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-&gt;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메인페이지에서 이동시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Link to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로 연결하여 라우터에 연결된 페이지 이동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GNB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메뉴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–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총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8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개의 카테고리로 구성 </a:t>
            </a:r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-&gt;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카테고리 이동시 페이지 변경 없이 </a:t>
            </a:r>
            <a:r>
              <a:rPr lang="en-US" altLang="ko-KR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List</a:t>
            </a:r>
            <a:r>
              <a:rPr lang="ko-KR" altLang="en-US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라는 하나의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컴포넌트로 데이터만 새로 뿌려줄 수 있도록 구현</a:t>
            </a:r>
            <a:endParaRPr lang="ko-KR" altLang="en-US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6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8" y="2801816"/>
            <a:ext cx="7042386" cy="3575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910862" y="124490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01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사이트 설계</a:t>
            </a:r>
            <a:endParaRPr lang="ko-KR" altLang="en-US" sz="24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908" y="1891967"/>
            <a:ext cx="5933034" cy="7848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기존 사이트는 메인 화면 없이 바로 카테고리 페이지가 나타남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메인 화면을 따로 구성하고 카테고리 메뉴와 연결</a:t>
            </a:r>
            <a:endParaRPr lang="ko-KR" altLang="en-US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969" y="124490"/>
            <a:ext cx="3034957" cy="6623793"/>
          </a:xfrm>
          <a:prstGeom prst="rect">
            <a:avLst/>
          </a:prstGeom>
        </p:spPr>
      </p:pic>
      <p:cxnSp>
        <p:nvCxnSpPr>
          <p:cNvPr id="13" name="구부러진 연결선 12"/>
          <p:cNvCxnSpPr/>
          <p:nvPr/>
        </p:nvCxnSpPr>
        <p:spPr>
          <a:xfrm flipV="1">
            <a:off x="5404338" y="1899137"/>
            <a:ext cx="3141785" cy="59787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4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0862" y="124490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01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사이트 설계</a:t>
            </a:r>
            <a:endParaRPr lang="ko-KR" altLang="en-US" sz="24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96799"/>
            <a:ext cx="10632418" cy="5260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955431" y="2464647"/>
            <a:ext cx="242667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상단 카테고리 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메뉴 클릭 시 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각 카테고리에 맞는 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리스트가</a:t>
            </a:r>
            <a:r>
              <a:rPr lang="en-US" altLang="ko-KR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화면에 나타남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cxnSp>
        <p:nvCxnSpPr>
          <p:cNvPr id="7" name="구부러진 연결선 6"/>
          <p:cNvCxnSpPr>
            <a:stCxn id="3" idx="0"/>
          </p:cNvCxnSpPr>
          <p:nvPr/>
        </p:nvCxnSpPr>
        <p:spPr>
          <a:xfrm rot="5400000" flipH="1" flipV="1">
            <a:off x="2958678" y="1191292"/>
            <a:ext cx="483447" cy="2063265"/>
          </a:xfrm>
          <a:prstGeom prst="curvedConnector2">
            <a:avLst/>
          </a:prstGeom>
          <a:ln w="381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645876" y="2157046"/>
            <a:ext cx="5861538" cy="3704492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57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9" y="2649414"/>
            <a:ext cx="7969463" cy="39427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168" y="127828"/>
            <a:ext cx="2463907" cy="660121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구부러진 연결선 6"/>
          <p:cNvCxnSpPr/>
          <p:nvPr/>
        </p:nvCxnSpPr>
        <p:spPr>
          <a:xfrm flipV="1">
            <a:off x="5767753" y="1172309"/>
            <a:ext cx="3294185" cy="249785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10862" y="124490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01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사이트 설계</a:t>
            </a:r>
            <a:endParaRPr lang="ko-KR" altLang="en-US" sz="24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81989" y="1021974"/>
            <a:ext cx="460494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리스트의 각 이미지 클릭 시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세부 페이지로 이동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,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세부 페이지 안에서도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카테고리 메뉴는 계속 렌더링 되어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카테고리 클릭 시</a:t>
            </a:r>
            <a:r>
              <a:rPr lang="en-US" altLang="ko-KR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다시 리스트가 화면에 뿌려 짐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766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0862" y="124490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02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주요 구현 항목</a:t>
            </a:r>
            <a:endParaRPr lang="ko-KR" altLang="en-US" sz="24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872" y="4399681"/>
            <a:ext cx="9081889" cy="2169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[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카테고리 메뉴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카테고리 데이터와 리스트 데이터를 </a:t>
            </a:r>
            <a:r>
              <a:rPr lang="en-US" altLang="ko-KR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usecontext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로 가져옴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u</a:t>
            </a:r>
            <a:r>
              <a:rPr lang="en-US" altLang="ko-KR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sestate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로 리스트의 상태 변수를 만들고 </a:t>
            </a:r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카테고리 메뉴에 연결된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txt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데이터와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category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를 일치 시켜 리스트가 화면에 뿌려지도록 함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604" y="1172309"/>
            <a:ext cx="4105275" cy="30194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980656" y="1392847"/>
            <a:ext cx="3446585" cy="940047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839" y="1172309"/>
            <a:ext cx="4219575" cy="10668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839" y="2428804"/>
            <a:ext cx="5200650" cy="2828925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 flipV="1">
            <a:off x="6725298" y="1816403"/>
            <a:ext cx="3602734" cy="11300"/>
          </a:xfrm>
          <a:prstGeom prst="line">
            <a:avLst/>
          </a:prstGeom>
          <a:ln w="28575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1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0862" y="124490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02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주요 구현 항목</a:t>
            </a:r>
            <a:endParaRPr lang="ko-KR" altLang="en-US" sz="24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25" y="606263"/>
            <a:ext cx="2457450" cy="1552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1939" y="5122949"/>
            <a:ext cx="9227227" cy="13388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[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상세 페이지 구성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리스트 컴포넌트에서 카테고리와 일치시켜 뿌려진 데이터가 상세 페이지에서 재사용 되므로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uselocation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으로 사용할 데이터를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state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에 담아 가져온 후 사용함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559" y="2317378"/>
            <a:ext cx="4876800" cy="2619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33" y="1632359"/>
            <a:ext cx="3049464" cy="2319678"/>
          </a:xfrm>
          <a:prstGeom prst="rect">
            <a:avLst/>
          </a:prstGeom>
        </p:spPr>
      </p:pic>
      <p:cxnSp>
        <p:nvCxnSpPr>
          <p:cNvPr id="10" name="구부러진 연결선 9"/>
          <p:cNvCxnSpPr/>
          <p:nvPr/>
        </p:nvCxnSpPr>
        <p:spPr>
          <a:xfrm flipV="1">
            <a:off x="3969586" y="1427451"/>
            <a:ext cx="1692664" cy="164294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215665" y="2452274"/>
            <a:ext cx="1753921" cy="1499763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8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줄무늬 3"/>
          <p:cNvSpPr/>
          <p:nvPr/>
        </p:nvSpPr>
        <p:spPr>
          <a:xfrm>
            <a:off x="0" y="1"/>
            <a:ext cx="1219200" cy="1172308"/>
          </a:xfrm>
          <a:prstGeom prst="diagStripe">
            <a:avLst>
              <a:gd name="adj" fmla="val 78342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대각선 줄무늬 4"/>
          <p:cNvSpPr/>
          <p:nvPr/>
        </p:nvSpPr>
        <p:spPr>
          <a:xfrm>
            <a:off x="0" y="0"/>
            <a:ext cx="1910862" cy="1899137"/>
          </a:xfrm>
          <a:prstGeom prst="diagStripe">
            <a:avLst>
              <a:gd name="adj" fmla="val 80059"/>
            </a:avLst>
          </a:prstGeom>
          <a:gradFill flip="none" rotWithShape="1">
            <a:gsLst>
              <a:gs pos="0">
                <a:srgbClr val="FF5A60">
                  <a:tint val="66000"/>
                  <a:satMod val="160000"/>
                </a:srgbClr>
              </a:gs>
              <a:gs pos="50000">
                <a:srgbClr val="FF5A60">
                  <a:tint val="44500"/>
                  <a:satMod val="160000"/>
                </a:srgbClr>
              </a:gs>
              <a:gs pos="100000">
                <a:srgbClr val="FF5A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0862" y="124490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03 </a:t>
            </a:r>
            <a:r>
              <a:rPr lang="ko-KR" altLang="en-US" sz="24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모바일 설계</a:t>
            </a:r>
            <a:endParaRPr lang="ko-KR" altLang="en-US" sz="24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516" y="913628"/>
            <a:ext cx="2536909" cy="5515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691" y="913628"/>
            <a:ext cx="2542925" cy="5515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564882" y="3209783"/>
            <a:ext cx="407963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GNB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메뉴를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세로형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으로 변경</a:t>
            </a:r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리스트는 화면 크기에 맞춰 그리드 설정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31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548</Words>
  <Application>Microsoft Office PowerPoint</Application>
  <PresentationFormat>와이드스크린</PresentationFormat>
  <Paragraphs>107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Kim jung chul Gothic Bold</vt:lpstr>
      <vt:lpstr>KoPubWorld돋움체 Bold</vt:lpstr>
      <vt:lpstr>맑은 고딕</vt:lpstr>
      <vt:lpstr>Arial</vt:lpstr>
      <vt:lpstr>LEMON MILK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33</cp:revision>
  <dcterms:created xsi:type="dcterms:W3CDTF">2023-12-07T07:04:58Z</dcterms:created>
  <dcterms:modified xsi:type="dcterms:W3CDTF">2024-01-08T08:50:34Z</dcterms:modified>
</cp:coreProperties>
</file>